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56" r:id="rId6"/>
    <p:sldId id="263" r:id="rId7"/>
    <p:sldId id="264" r:id="rId8"/>
    <p:sldId id="265" r:id="rId9"/>
  </p:sldIdLst>
  <p:sldSz cx="9144000" cy="6858000" type="screen4x3"/>
  <p:notesSz cx="7099300" cy="10234613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0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>
        <p:scale>
          <a:sx n="82" d="100"/>
          <a:sy n="82" d="100"/>
        </p:scale>
        <p:origin x="-4422" y="-1590"/>
      </p:cViewPr>
      <p:guideLst>
        <p:guide orient="horz" pos="144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12ED6-027F-4FBC-995A-BFA86162872A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0659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70C14-2DA3-4635-8C3B-E23B31CBC85D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7135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FE3D6-F6B2-4339-B4A2-A97C07C07FE5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036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433D6-8CA9-43B1-9B17-A586681ACECA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7377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042C8-8E1B-4D40-84E8-49EA39ED1658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497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FDD0C-BB44-4321-B0FC-ADE7E38059CE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8521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78524-2F25-45D0-847A-64F709451C80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4533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CD09E-432E-4109-9131-C60D361F6B40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8671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1FA90-D3BC-41C2-9A5E-27056FFF285A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5" name="Rectangle 9"/>
          <p:cNvSpPr txBox="1">
            <a:spLocks noChangeArrowheads="1"/>
          </p:cNvSpPr>
          <p:nvPr userDrawn="1"/>
        </p:nvSpPr>
        <p:spPr bwMode="auto">
          <a:xfrm>
            <a:off x="468313" y="382983"/>
            <a:ext cx="3821782" cy="35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“ Werkzeug “Mittelstufe</a:t>
            </a:r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0" y="1588"/>
            <a:ext cx="9144000" cy="144462"/>
          </a:xfrm>
          <a:prstGeom prst="rect">
            <a:avLst/>
          </a:prstGeom>
          <a:solidFill>
            <a:srgbClr val="900027"/>
          </a:solidFill>
          <a:ln>
            <a:noFill/>
          </a:ln>
          <a:effectLst/>
        </p:spPr>
        <p:txBody>
          <a:bodyPr lIns="54000" tIns="10800" rIns="54000" bIns="108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CH" sz="800" smtClean="0">
                <a:solidFill>
                  <a:srgbClr val="FFFFFF"/>
                </a:solidFill>
                <a:latin typeface="Calibri" pitchFamily="34" charset="0"/>
              </a:rPr>
              <a:t>03 </a:t>
            </a:r>
            <a:r>
              <a:rPr lang="de-CH" sz="800" dirty="0" smtClean="0">
                <a:solidFill>
                  <a:srgbClr val="FFFFFF"/>
                </a:solidFill>
                <a:latin typeface="Calibri" pitchFamily="34" charset="0"/>
              </a:rPr>
              <a:t>/ Werkzeug</a:t>
            </a:r>
          </a:p>
        </p:txBody>
      </p: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0" y="981075"/>
            <a:ext cx="9144000" cy="144463"/>
          </a:xfrm>
          <a:prstGeom prst="rect">
            <a:avLst/>
          </a:prstGeom>
          <a:solidFill>
            <a:srgbClr val="900027"/>
          </a:solidFill>
          <a:ln>
            <a:noFill/>
          </a:ln>
          <a:effectLst/>
        </p:spPr>
        <p:txBody>
          <a:bodyPr lIns="54000" tIns="10800" rIns="54000" bIns="108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endParaRPr lang="de-DE" sz="800" smtClean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34426"/>
            <a:ext cx="3101752" cy="67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6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7ADD0-8424-4C1B-ACDC-5BAD5F495A9E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9943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A39CA-88EB-45C7-9DEC-DDF82BFCB2D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8414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rgbClr val="8B002C"/>
            </a:gs>
            <a:gs pos="75000">
              <a:srgbClr val="C58096"/>
            </a:gs>
            <a:gs pos="0">
              <a:schemeClr val="bg1">
                <a:lumMod val="24000"/>
                <a:lumOff val="76000"/>
                <a:alpha val="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Klicken Sie, um die Formate des Vorlagentextes zu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de-CH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de-CH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90CA08B7-75EE-4CCB-B67D-8A63E67FFD6F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28800" y="1524000"/>
            <a:ext cx="60198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altLang="de-DE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Das Messer</a:t>
            </a:r>
          </a:p>
          <a:p>
            <a:pPr algn="ctr">
              <a:spcBef>
                <a:spcPct val="50000"/>
              </a:spcBef>
            </a:pPr>
            <a:endParaRPr lang="de-CH" altLang="de-DE" sz="3200" b="1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pPr algn="ctr">
              <a:spcBef>
                <a:spcPct val="50000"/>
              </a:spcBef>
            </a:pPr>
            <a:endParaRPr lang="de-CH" altLang="de-DE" sz="2400" b="1" dirty="0">
              <a:latin typeface="Calibri" panose="020F0502020204030204" pitchFamily="34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004980"/>
              </p:ext>
            </p:extLst>
          </p:nvPr>
        </p:nvGraphicFramePr>
        <p:xfrm>
          <a:off x="971600" y="1252627"/>
          <a:ext cx="682482" cy="5488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Bilddokument" r:id="rId3" imgW="552600" imgH="4429080" progId="Imaging.Dokument">
                  <p:embed/>
                </p:oleObj>
              </mc:Choice>
              <mc:Fallback>
                <p:oleObj name="Bilddokument" r:id="rId3" imgW="552600" imgH="4429080" progId="Imaging.Dokumen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44000" contrast="-36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252627"/>
                        <a:ext cx="682482" cy="54887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35896" y="24384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altLang="de-DE" sz="2400" b="1" dirty="0" smtClean="0">
                <a:latin typeface="Calibri" panose="020F0502020204030204" pitchFamily="34" charset="0"/>
              </a:rPr>
              <a:t>Ohne Messer geht es nicht!</a:t>
            </a:r>
            <a:endParaRPr lang="de-CH" altLang="de-DE" sz="2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8313" y="1484784"/>
            <a:ext cx="5039791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alt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r>
              <a:rPr lang="de-CH" sz="2400" dirty="0"/>
              <a:t>Ohne das Messer geht es nicht</a:t>
            </a:r>
            <a:r>
              <a:rPr lang="de-CH" sz="2400" dirty="0" smtClean="0"/>
              <a:t>!</a:t>
            </a:r>
          </a:p>
          <a:p>
            <a:endParaRPr lang="de-CH" sz="2400" dirty="0"/>
          </a:p>
          <a:p>
            <a:r>
              <a:rPr lang="de-CH" sz="2400" dirty="0"/>
              <a:t>Stellt euch das tägliche</a:t>
            </a:r>
          </a:p>
          <a:p>
            <a:r>
              <a:rPr lang="de-CH" sz="2400" dirty="0"/>
              <a:t>Mittagessen ohne Tischmesser </a:t>
            </a:r>
            <a:r>
              <a:rPr lang="de-CH" sz="2400" dirty="0" smtClean="0"/>
              <a:t>vor, die </a:t>
            </a:r>
            <a:r>
              <a:rPr lang="de-CH" sz="2400" dirty="0"/>
              <a:t>Küche ohne </a:t>
            </a:r>
            <a:r>
              <a:rPr lang="de-CH" sz="2400" dirty="0" smtClean="0"/>
              <a:t>Haushaltmesser</a:t>
            </a:r>
            <a:r>
              <a:rPr lang="de-CH" sz="2400" dirty="0"/>
              <a:t>,</a:t>
            </a:r>
          </a:p>
          <a:p>
            <a:r>
              <a:rPr lang="de-CH" sz="2400" dirty="0"/>
              <a:t>den Schneider ohne Schere.</a:t>
            </a:r>
          </a:p>
        </p:txBody>
      </p:sp>
      <p:pic>
        <p:nvPicPr>
          <p:cNvPr id="9218" name="Picture 2" descr="Pocket Knife, Knife, Sharp, Cut, Pocket, T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861048"/>
            <a:ext cx="3295221" cy="247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8313" y="1484784"/>
            <a:ext cx="5831879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alt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r>
              <a:rPr lang="de-CH" sz="2400" dirty="0" smtClean="0"/>
              <a:t>In </a:t>
            </a:r>
            <a:r>
              <a:rPr lang="de-CH" sz="2400" dirty="0"/>
              <a:t>der Frühzeit, bei </a:t>
            </a:r>
            <a:r>
              <a:rPr lang="de-CH" sz="2400" dirty="0" smtClean="0"/>
              <a:t>den  Steinzeitmenschen</a:t>
            </a:r>
            <a:r>
              <a:rPr lang="de-CH" sz="2400" dirty="0"/>
              <a:t>, </a:t>
            </a:r>
            <a:r>
              <a:rPr lang="de-CH" sz="2400" dirty="0" smtClean="0"/>
              <a:t>benutzte man scharfe </a:t>
            </a:r>
            <a:r>
              <a:rPr lang="de-CH" sz="2400" dirty="0"/>
              <a:t>Steine und Knochen, um </a:t>
            </a:r>
            <a:r>
              <a:rPr lang="de-CH" sz="2400" dirty="0" smtClean="0"/>
              <a:t>etwas zu </a:t>
            </a:r>
            <a:r>
              <a:rPr lang="de-CH" sz="2400" dirty="0"/>
              <a:t>schneiden. Das war vor mehr </a:t>
            </a:r>
            <a:r>
              <a:rPr lang="de-CH" sz="2400" dirty="0" smtClean="0"/>
              <a:t>als 300`000 </a:t>
            </a:r>
            <a:r>
              <a:rPr lang="de-CH" sz="2400" dirty="0"/>
              <a:t>Jahren</a:t>
            </a:r>
            <a:r>
              <a:rPr lang="de-CH" sz="2400" dirty="0" smtClean="0"/>
              <a:t>.</a:t>
            </a:r>
          </a:p>
          <a:p>
            <a:endParaRPr lang="de-CH" sz="2400" dirty="0"/>
          </a:p>
          <a:p>
            <a:r>
              <a:rPr lang="de-CH" sz="2400" dirty="0" smtClean="0"/>
              <a:t>Da </a:t>
            </a:r>
            <a:r>
              <a:rPr lang="de-CH" sz="2400" dirty="0"/>
              <a:t>man als Hauptwerkzeug den </a:t>
            </a:r>
            <a:r>
              <a:rPr lang="de-CH" sz="2400" dirty="0" smtClean="0"/>
              <a:t>Stein brauchte, nennt </a:t>
            </a:r>
            <a:r>
              <a:rPr lang="de-CH" sz="2400" dirty="0"/>
              <a:t>man diese Zeit </a:t>
            </a:r>
            <a:r>
              <a:rPr lang="de-CH" sz="2400" dirty="0" smtClean="0"/>
              <a:t>– die </a:t>
            </a:r>
            <a:r>
              <a:rPr lang="de-CH" sz="2400" b="1" dirty="0" smtClean="0"/>
              <a:t>Steinzeit</a:t>
            </a:r>
            <a:r>
              <a:rPr lang="de-CH" sz="2400" dirty="0" smtClean="0"/>
              <a:t>.</a:t>
            </a:r>
            <a:endParaRPr lang="de-CH" sz="24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01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61265" flipH="1">
            <a:off x="4661643" y="3632152"/>
            <a:ext cx="4626876" cy="180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68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8312" y="1412776"/>
            <a:ext cx="503979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altLang="de-DE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r>
              <a:rPr lang="de-CH" sz="2400" dirty="0"/>
              <a:t>Als das Metall erfunden wurde,</a:t>
            </a:r>
          </a:p>
          <a:p>
            <a:r>
              <a:rPr lang="de-CH" sz="2400" dirty="0"/>
              <a:t>versuchte man die Messer besser </a:t>
            </a:r>
            <a:r>
              <a:rPr lang="de-CH" sz="2400" dirty="0" smtClean="0"/>
              <a:t>und schärfer </a:t>
            </a:r>
            <a:r>
              <a:rPr lang="de-CH" sz="2400" dirty="0"/>
              <a:t>zu </a:t>
            </a:r>
            <a:r>
              <a:rPr lang="de-CH" sz="2400" dirty="0" smtClean="0"/>
              <a:t>machen</a:t>
            </a:r>
            <a:r>
              <a:rPr lang="de-CH" sz="2400" dirty="0"/>
              <a:t>. </a:t>
            </a:r>
            <a:r>
              <a:rPr lang="de-CH" sz="2400" dirty="0" smtClean="0"/>
              <a:t>Vor allem brauchte man </a:t>
            </a:r>
            <a:r>
              <a:rPr lang="de-CH" sz="2400" dirty="0"/>
              <a:t>die neuen Messer in der Küche </a:t>
            </a:r>
            <a:r>
              <a:rPr lang="de-CH" sz="2400" dirty="0" smtClean="0"/>
              <a:t>und leider </a:t>
            </a:r>
            <a:r>
              <a:rPr lang="de-CH" sz="2400" dirty="0"/>
              <a:t>auch auf dem Schlachtfeld</a:t>
            </a:r>
            <a:r>
              <a:rPr lang="de-CH" sz="2400" dirty="0" smtClean="0"/>
              <a:t>.</a:t>
            </a:r>
          </a:p>
          <a:p>
            <a:endParaRPr lang="de-CH" sz="2400" dirty="0"/>
          </a:p>
          <a:p>
            <a:r>
              <a:rPr lang="de-CH" sz="2400" dirty="0"/>
              <a:t>Die Zeit, als man neue Messer </a:t>
            </a:r>
            <a:r>
              <a:rPr lang="de-CH" sz="2400" dirty="0" smtClean="0"/>
              <a:t>aus Metall </a:t>
            </a:r>
            <a:r>
              <a:rPr lang="de-CH" sz="2400" dirty="0"/>
              <a:t>entwickelte, nennt man</a:t>
            </a:r>
          </a:p>
          <a:p>
            <a:r>
              <a:rPr lang="de-CH" sz="2400" b="1" dirty="0" smtClean="0"/>
              <a:t>Bronze- und Eisenzeit</a:t>
            </a:r>
            <a:r>
              <a:rPr lang="de-CH" sz="2400" b="1" dirty="0"/>
              <a:t>.</a:t>
            </a: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67" b="93500" l="34000" r="56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114" r="44999"/>
          <a:stretch/>
        </p:blipFill>
        <p:spPr bwMode="auto">
          <a:xfrm rot="350814">
            <a:off x="6633473" y="1312566"/>
            <a:ext cx="1138335" cy="54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6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8313" y="1484784"/>
            <a:ext cx="820814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CH" sz="2400" dirty="0" smtClean="0"/>
              <a:t>Im </a:t>
            </a:r>
            <a:r>
              <a:rPr lang="de-CH" sz="2400" dirty="0"/>
              <a:t>Laufe der Zeit hat man die</a:t>
            </a:r>
          </a:p>
          <a:p>
            <a:r>
              <a:rPr lang="de-CH" sz="2400" dirty="0"/>
              <a:t>Herstellung der Messer immer verbessert</a:t>
            </a:r>
            <a:r>
              <a:rPr lang="de-CH" sz="2400" dirty="0" smtClean="0"/>
              <a:t>.</a:t>
            </a:r>
          </a:p>
          <a:p>
            <a:endParaRPr lang="de-CH" sz="2400" dirty="0"/>
          </a:p>
          <a:p>
            <a:r>
              <a:rPr lang="de-CH" sz="2400" dirty="0"/>
              <a:t>Man hat sie zuerst </a:t>
            </a:r>
            <a:r>
              <a:rPr lang="de-CH" sz="2400" dirty="0" smtClean="0"/>
              <a:t>in Messerschmieden und </a:t>
            </a:r>
            <a:r>
              <a:rPr lang="de-CH" sz="2400" dirty="0"/>
              <a:t>später in </a:t>
            </a:r>
            <a:r>
              <a:rPr lang="de-CH" sz="2400" dirty="0" smtClean="0"/>
              <a:t>Messerfabriken hergestellt</a:t>
            </a:r>
            <a:r>
              <a:rPr lang="de-CH" sz="2400" dirty="0"/>
              <a:t>.</a:t>
            </a:r>
          </a:p>
        </p:txBody>
      </p:sp>
      <p:pic>
        <p:nvPicPr>
          <p:cNvPr id="13316" name="Picture 4" descr="http://www.zeit-zeugnisse.de/cms_media/module_bi/342/171125_0_gross_640_434_3596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39268"/>
            <a:ext cx="4381500" cy="2886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05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0FDC1EF176014E845E9F54CA3642F8" ma:contentTypeVersion="0" ma:contentTypeDescription="Ein neues Dokument erstellen." ma:contentTypeScope="" ma:versionID="145d731639aeae1d5c3e25ebc554bc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45E85D-6BDF-4E91-B51A-A4950EB439E9}">
  <ds:schemaRefs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09F39F4-877E-4CD5-87A2-40267B923B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332FD2-F986-41B0-A8A1-C5D68035B8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C:\WINDOWS\Anwendungsdaten\Microsoft\Vorlagen\Leere Präsentation.pot</Template>
  <TotalTime>0</TotalTime>
  <Words>156</Words>
  <Application>Microsoft Office PowerPoint</Application>
  <PresentationFormat>Bildschirmpräsentation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Leere Präsentation</vt:lpstr>
      <vt:lpstr>Bilddokument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cat medien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edv</dc:creator>
  <cp:lastModifiedBy>Gregor Jost</cp:lastModifiedBy>
  <cp:revision>11</cp:revision>
  <dcterms:created xsi:type="dcterms:W3CDTF">2002-02-12T10:32:43Z</dcterms:created>
  <dcterms:modified xsi:type="dcterms:W3CDTF">2019-04-03T14:05:01Z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0x010100FA0FDC1EF176014E845E9F54CA3642F8</vt:lpwstr>
  </property>
</Properties>
</file>