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handoutMasterIdLst>
    <p:handoutMasterId r:id="rId13"/>
  </p:handoutMasterIdLst>
  <p:sldIdLst>
    <p:sldId id="259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5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D5B5-21A9-4C59-9F84-CBF8D3F23232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79A0E-30B5-4F45-87F3-DAA678AA1A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70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428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4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01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69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098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23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15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527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77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64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056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561662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dirty="0" smtClean="0"/>
              <a:t>Textmasterformat</a:t>
            </a:r>
            <a:endParaRPr lang="de-CH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49045033"/>
              </p:ext>
            </p:extLst>
          </p:nvPr>
        </p:nvGraphicFramePr>
        <p:xfrm>
          <a:off x="112713" y="82550"/>
          <a:ext cx="8847137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3" imgW="10144394" imgH="1281221" progId="Word.Document.12">
                  <p:embed/>
                </p:oleObj>
              </mc:Choice>
              <mc:Fallback>
                <p:oleObj name="Dokument" r:id="rId3" imgW="10144394" imgH="12812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3" y="82550"/>
                        <a:ext cx="8847137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72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78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251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40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35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21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8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9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00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6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0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B57D-757F-4C15-A0F5-73C30B17EA0D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FEE7-47BB-4AA1-A4F9-36EE6D04A4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39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DB69-91EA-474E-A97C-2DCED9BBE670}" type="datetimeFigureOut">
              <a:rPr lang="de-CH" smtClean="0"/>
              <a:t>02.03.2015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A893-34B0-4AA3-A995-0FA6B74A50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5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 smtClean="0"/>
          </a:p>
          <a:p>
            <a:r>
              <a:rPr lang="de-CH" b="1" dirty="0" smtClean="0"/>
              <a:t>Unbekannte Werkzeuge 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sz="2800" dirty="0" smtClean="0"/>
              <a:t>Kennst du den Namen?</a:t>
            </a:r>
          </a:p>
          <a:p>
            <a:pPr marL="0" indent="0">
              <a:buNone/>
            </a:pPr>
            <a:endParaRPr lang="de-CH" sz="2800" dirty="0" smtClean="0"/>
          </a:p>
          <a:p>
            <a:pPr marL="0" indent="0">
              <a:buNone/>
            </a:pPr>
            <a:r>
              <a:rPr lang="de-CH" sz="2800" dirty="0" smtClean="0"/>
              <a:t>Welche Funktionen könnten diese Werkzeuge haben?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23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9630" l="8000" r="88000">
                        <a14:backgroundMark x1="62667" y1="37185" x2="62667" y2="37185"/>
                        <a14:backgroundMark x1="74556" y1="11481" x2="74556" y2="11481"/>
                        <a14:backgroundMark x1="75389" y1="16519" x2="75389" y2="16519"/>
                        <a14:backgroundMark x1="74000" y1="16222" x2="74000" y2="16222"/>
                        <a14:backgroundMark x1="73056" y1="17704" x2="73056" y2="17704"/>
                        <a14:backgroundMark x1="77111" y1="82222" x2="77111" y2="82222"/>
                        <a14:backgroundMark x1="77333" y1="44667" x2="77333" y2="44667"/>
                        <a14:backgroundMark x1="77167" y1="55852" x2="77167" y2="55852"/>
                        <a14:backgroundMark x1="76667" y1="81037" x2="76667" y2="81037"/>
                        <a14:backgroundMark x1="76500" y1="89630" x2="76500" y2="89630"/>
                        <a14:backgroundMark x1="72167" y1="35926" x2="72167" y2="35926"/>
                        <a14:backgroundMark x1="72444" y1="34963" x2="72444" y2="34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8" y="1052513"/>
            <a:ext cx="7488766" cy="5616575"/>
          </a:xfrm>
        </p:spPr>
      </p:pic>
    </p:spTree>
    <p:extLst>
      <p:ext uri="{BB962C8B-B14F-4D97-AF65-F5344CB8AC3E}">
        <p14:creationId xmlns:p14="http://schemas.microsoft.com/office/powerpoint/2010/main" val="21754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8" y="1052513"/>
            <a:ext cx="7488766" cy="5616575"/>
          </a:xfrm>
        </p:spPr>
      </p:pic>
    </p:spTree>
    <p:extLst>
      <p:ext uri="{BB962C8B-B14F-4D97-AF65-F5344CB8AC3E}">
        <p14:creationId xmlns:p14="http://schemas.microsoft.com/office/powerpoint/2010/main" val="3758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1" y="1479550"/>
            <a:ext cx="4762500" cy="4762500"/>
          </a:xfrm>
        </p:spPr>
      </p:pic>
    </p:spTree>
    <p:extLst>
      <p:ext uri="{BB962C8B-B14F-4D97-AF65-F5344CB8AC3E}">
        <p14:creationId xmlns:p14="http://schemas.microsoft.com/office/powerpoint/2010/main" val="33701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90" y="1052513"/>
            <a:ext cx="3744383" cy="5616575"/>
          </a:xfrm>
        </p:spPr>
      </p:pic>
    </p:spTree>
    <p:extLst>
      <p:ext uri="{BB962C8B-B14F-4D97-AF65-F5344CB8AC3E}">
        <p14:creationId xmlns:p14="http://schemas.microsoft.com/office/powerpoint/2010/main" val="27432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34" y="1052513"/>
            <a:ext cx="5413294" cy="5616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4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" b="98054" l="8667" r="90000">
                        <a14:foregroundMark x1="40933" y1="93513" x2="40933" y2="93513"/>
                        <a14:foregroundMark x1="37733" y1="93513" x2="37733" y2="93513"/>
                        <a14:foregroundMark x1="35067" y1="92771" x2="35067" y2="92771"/>
                        <a14:foregroundMark x1="32667" y1="91381" x2="32667" y2="91381"/>
                        <a14:foregroundMark x1="39267" y1="94069" x2="39267" y2="94069"/>
                        <a14:foregroundMark x1="49733" y1="95737" x2="49733" y2="95737"/>
                        <a14:foregroundMark x1="78733" y1="84986" x2="78733" y2="84986"/>
                        <a14:foregroundMark x1="79067" y1="84430" x2="79067" y2="84430"/>
                        <a14:foregroundMark x1="80467" y1="82762" x2="80467" y2="82762"/>
                        <a14:foregroundMark x1="79400" y1="83967" x2="79400" y2="83967"/>
                        <a14:foregroundMark x1="80133" y1="83503" x2="80133" y2="83503"/>
                        <a14:foregroundMark x1="89133" y1="48193" x2="89133" y2="48193"/>
                        <a14:foregroundMark x1="87933" y1="64133" x2="87933" y2="64133"/>
                        <a14:foregroundMark x1="88600" y1="61909" x2="88600" y2="61909"/>
                        <a14:foregroundMark x1="87867" y1="65524" x2="87867" y2="65524"/>
                        <a14:foregroundMark x1="88200" y1="63763" x2="88200" y2="63763"/>
                        <a14:foregroundMark x1="53333" y1="55051" x2="53333" y2="55051"/>
                        <a14:foregroundMark x1="13933" y1="30028" x2="13933" y2="30028"/>
                        <a14:foregroundMark x1="11800" y1="26506" x2="11800" y2="26506"/>
                        <a14:foregroundMark x1="16533" y1="33179" x2="16533" y2="33179"/>
                        <a14:foregroundMark x1="15533" y1="30120" x2="15533" y2="30120"/>
                        <a14:foregroundMark x1="14533" y1="27247" x2="14533" y2="27247"/>
                        <a14:foregroundMark x1="69133" y1="7507" x2="69133" y2="7507"/>
                        <a14:foregroundMark x1="69600" y1="8341" x2="69600" y2="8341"/>
                        <a14:foregroundMark x1="70667" y1="8526" x2="70667" y2="8526"/>
                        <a14:foregroundMark x1="67333" y1="8619" x2="67333" y2="8619"/>
                        <a14:foregroundMark x1="67400" y1="13716" x2="67400" y2="13716"/>
                        <a14:foregroundMark x1="67133" y1="10843" x2="67133" y2="10843"/>
                        <a14:foregroundMark x1="13267" y1="25487" x2="13267" y2="25487"/>
                        <a14:foregroundMark x1="12267" y1="33179" x2="12267" y2="33179"/>
                        <a14:foregroundMark x1="9667" y1="53661" x2="9667" y2="53661"/>
                        <a14:foregroundMark x1="9867" y1="57924" x2="9867" y2="57924"/>
                        <a14:foregroundMark x1="10067" y1="60612" x2="10067" y2="60612"/>
                        <a14:foregroundMark x1="10333" y1="62465" x2="10333" y2="62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7" y="1268760"/>
            <a:ext cx="7684149" cy="5527465"/>
          </a:xfrm>
        </p:spPr>
      </p:pic>
    </p:spTree>
    <p:extLst>
      <p:ext uri="{BB962C8B-B14F-4D97-AF65-F5344CB8AC3E}">
        <p14:creationId xmlns:p14="http://schemas.microsoft.com/office/powerpoint/2010/main" val="4208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4513F-D6F6-4449-B353-D70E6E5DEB9C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11C994-8F66-422D-A7F1-7D09D1F23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30D79-4A21-4787-A707-5B49558D2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Bildschirmpräsentation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Larissa</vt:lpstr>
      <vt:lpstr>Benutzerdefiniertes Design</vt:lpstr>
      <vt:lpstr>Microsoft Word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fbu</dc:creator>
  <cp:lastModifiedBy>fbu</cp:lastModifiedBy>
  <cp:revision>5</cp:revision>
  <dcterms:created xsi:type="dcterms:W3CDTF">2015-02-26T13:44:41Z</dcterms:created>
  <dcterms:modified xsi:type="dcterms:W3CDTF">2015-03-02T07:59:06Z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0x010100FA0FDC1EF176014E845E9F54CA3642F8</vt:lpwstr>
  </property>
</Properties>
</file>