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sldIdLst>
    <p:sldId id="259" r:id="rId6"/>
    <p:sldId id="258" r:id="rId7"/>
    <p:sldId id="260" r:id="rId8"/>
    <p:sldId id="261" r:id="rId9"/>
    <p:sldId id="262" r:id="rId10"/>
    <p:sldId id="263" r:id="rId11"/>
    <p:sldId id="264" r:id="rId12"/>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20"/>
    <p:restoredTop sz="94660"/>
  </p:normalViewPr>
  <p:slideViewPr>
    <p:cSldViewPr showGuides="1">
      <p:cViewPr>
        <p:scale>
          <a:sx n="93" d="100"/>
          <a:sy n="93" d="100"/>
        </p:scale>
        <p:origin x="-108" y="-4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Master" Target="../slideMasters/slideMaster1.xml"/><Relationship Id="rId1" Type="http://schemas.openxmlformats.org/officeDocument/2006/relationships/vmlDrawing" Target="../drawings/vmlDrawing1.vml"/><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p:txBody>
          <a:bodyPr/>
          <a:lstStyle/>
          <a:p>
            <a:fld id="{EE03B57D-757F-4C15-A0F5-73C30B17EA0D}" type="datetimeFigureOut">
              <a:rPr lang="de-CH" smtClean="0"/>
              <a:t>02.03.2015</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6CC1FEE7-47BB-4AA1-A4F9-36EE6D04A472}" type="slidenum">
              <a:rPr lang="de-CH" smtClean="0"/>
              <a:t>‹Nr.›</a:t>
            </a:fld>
            <a:endParaRPr lang="de-CH"/>
          </a:p>
        </p:txBody>
      </p:sp>
    </p:spTree>
    <p:extLst>
      <p:ext uri="{BB962C8B-B14F-4D97-AF65-F5344CB8AC3E}">
        <p14:creationId xmlns:p14="http://schemas.microsoft.com/office/powerpoint/2010/main" val="387428748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EE03B57D-757F-4C15-A0F5-73C30B17EA0D}" type="datetimeFigureOut">
              <a:rPr lang="de-CH" smtClean="0"/>
              <a:t>02.03.2015</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6CC1FEE7-47BB-4AA1-A4F9-36EE6D04A472}" type="slidenum">
              <a:rPr lang="de-CH" smtClean="0"/>
              <a:t>‹Nr.›</a:t>
            </a:fld>
            <a:endParaRPr lang="de-CH"/>
          </a:p>
        </p:txBody>
      </p:sp>
    </p:spTree>
    <p:extLst>
      <p:ext uri="{BB962C8B-B14F-4D97-AF65-F5344CB8AC3E}">
        <p14:creationId xmlns:p14="http://schemas.microsoft.com/office/powerpoint/2010/main" val="36242985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EE03B57D-757F-4C15-A0F5-73C30B17EA0D}" type="datetimeFigureOut">
              <a:rPr lang="de-CH" smtClean="0"/>
              <a:t>02.03.2015</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6CC1FEE7-47BB-4AA1-A4F9-36EE6D04A472}" type="slidenum">
              <a:rPr lang="de-CH" smtClean="0"/>
              <a:t>‹Nr.›</a:t>
            </a:fld>
            <a:endParaRPr lang="de-CH"/>
          </a:p>
        </p:txBody>
      </p:sp>
    </p:spTree>
    <p:extLst>
      <p:ext uri="{BB962C8B-B14F-4D97-AF65-F5344CB8AC3E}">
        <p14:creationId xmlns:p14="http://schemas.microsoft.com/office/powerpoint/2010/main" val="2290117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p:txBody>
          <a:bodyPr/>
          <a:lstStyle/>
          <a:p>
            <a:fld id="{6529DB69-91EA-474E-A97C-2DCED9BBE670}" type="datetimeFigureOut">
              <a:rPr lang="de-CH" smtClean="0"/>
              <a:t>02.03.2015</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B60BA893-34B0-4AA3-A995-0FA6B74A503D}" type="slidenum">
              <a:rPr lang="de-CH" smtClean="0"/>
              <a:t>‹Nr.›</a:t>
            </a:fld>
            <a:endParaRPr lang="de-CH"/>
          </a:p>
        </p:txBody>
      </p:sp>
    </p:spTree>
    <p:extLst>
      <p:ext uri="{BB962C8B-B14F-4D97-AF65-F5344CB8AC3E}">
        <p14:creationId xmlns:p14="http://schemas.microsoft.com/office/powerpoint/2010/main" val="2459695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6529DB69-91EA-474E-A97C-2DCED9BBE670}" type="datetimeFigureOut">
              <a:rPr lang="de-CH" smtClean="0"/>
              <a:t>02.03.2015</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B60BA893-34B0-4AA3-A995-0FA6B74A503D}" type="slidenum">
              <a:rPr lang="de-CH" smtClean="0"/>
              <a:t>‹Nr.›</a:t>
            </a:fld>
            <a:endParaRPr lang="de-CH"/>
          </a:p>
        </p:txBody>
      </p:sp>
    </p:spTree>
    <p:extLst>
      <p:ext uri="{BB962C8B-B14F-4D97-AF65-F5344CB8AC3E}">
        <p14:creationId xmlns:p14="http://schemas.microsoft.com/office/powerpoint/2010/main" val="38409802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6529DB69-91EA-474E-A97C-2DCED9BBE670}" type="datetimeFigureOut">
              <a:rPr lang="de-CH" smtClean="0"/>
              <a:t>02.03.2015</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B60BA893-34B0-4AA3-A995-0FA6B74A503D}" type="slidenum">
              <a:rPr lang="de-CH" smtClean="0"/>
              <a:t>‹Nr.›</a:t>
            </a:fld>
            <a:endParaRPr lang="de-CH"/>
          </a:p>
        </p:txBody>
      </p:sp>
    </p:spTree>
    <p:extLst>
      <p:ext uri="{BB962C8B-B14F-4D97-AF65-F5344CB8AC3E}">
        <p14:creationId xmlns:p14="http://schemas.microsoft.com/office/powerpoint/2010/main" val="18262317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fld id="{6529DB69-91EA-474E-A97C-2DCED9BBE670}" type="datetimeFigureOut">
              <a:rPr lang="de-CH" smtClean="0"/>
              <a:t>02.03.2015</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B60BA893-34B0-4AA3-A995-0FA6B74A503D}" type="slidenum">
              <a:rPr lang="de-CH" smtClean="0"/>
              <a:t>‹Nr.›</a:t>
            </a:fld>
            <a:endParaRPr lang="de-CH"/>
          </a:p>
        </p:txBody>
      </p:sp>
    </p:spTree>
    <p:extLst>
      <p:ext uri="{BB962C8B-B14F-4D97-AF65-F5344CB8AC3E}">
        <p14:creationId xmlns:p14="http://schemas.microsoft.com/office/powerpoint/2010/main" val="16951590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dirty="0" smtClean="0"/>
              <a:t>Titelmasterformat durch Klicken bearbeiten</a:t>
            </a:r>
            <a:endParaRPr lang="de-CH" dirty="0"/>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fld id="{6529DB69-91EA-474E-A97C-2DCED9BBE670}" type="datetimeFigureOut">
              <a:rPr lang="de-CH" smtClean="0"/>
              <a:t>02.03.2015</a:t>
            </a:fld>
            <a:endParaRPr lang="de-CH"/>
          </a:p>
        </p:txBody>
      </p:sp>
      <p:sp>
        <p:nvSpPr>
          <p:cNvPr id="8" name="Fußzeilenplatzhalter 7"/>
          <p:cNvSpPr>
            <a:spLocks noGrp="1"/>
          </p:cNvSpPr>
          <p:nvPr>
            <p:ph type="ftr" sz="quarter" idx="11"/>
          </p:nvPr>
        </p:nvSpPr>
        <p:spPr/>
        <p:txBody>
          <a:bodyPr/>
          <a:lstStyle/>
          <a:p>
            <a:endParaRPr lang="de-CH"/>
          </a:p>
        </p:txBody>
      </p:sp>
      <p:sp>
        <p:nvSpPr>
          <p:cNvPr id="9" name="Foliennummernplatzhalter 8"/>
          <p:cNvSpPr>
            <a:spLocks noGrp="1"/>
          </p:cNvSpPr>
          <p:nvPr>
            <p:ph type="sldNum" sz="quarter" idx="12"/>
          </p:nvPr>
        </p:nvSpPr>
        <p:spPr/>
        <p:txBody>
          <a:bodyPr/>
          <a:lstStyle/>
          <a:p>
            <a:fld id="{B60BA893-34B0-4AA3-A995-0FA6B74A503D}" type="slidenum">
              <a:rPr lang="de-CH" smtClean="0"/>
              <a:t>‹Nr.›</a:t>
            </a:fld>
            <a:endParaRPr lang="de-CH"/>
          </a:p>
        </p:txBody>
      </p:sp>
    </p:spTree>
    <p:extLst>
      <p:ext uri="{BB962C8B-B14F-4D97-AF65-F5344CB8AC3E}">
        <p14:creationId xmlns:p14="http://schemas.microsoft.com/office/powerpoint/2010/main" val="325527652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6529DB69-91EA-474E-A97C-2DCED9BBE670}" type="datetimeFigureOut">
              <a:rPr lang="de-CH" smtClean="0"/>
              <a:t>02.03.2015</a:t>
            </a:fld>
            <a:endParaRPr lang="de-CH"/>
          </a:p>
        </p:txBody>
      </p:sp>
      <p:sp>
        <p:nvSpPr>
          <p:cNvPr id="4" name="Fußzeilenplatzhalter 3"/>
          <p:cNvSpPr>
            <a:spLocks noGrp="1"/>
          </p:cNvSpPr>
          <p:nvPr>
            <p:ph type="ftr" sz="quarter" idx="11"/>
          </p:nvPr>
        </p:nvSpPr>
        <p:spPr/>
        <p:txBody>
          <a:bodyPr/>
          <a:lstStyle/>
          <a:p>
            <a:endParaRPr lang="de-CH"/>
          </a:p>
        </p:txBody>
      </p:sp>
      <p:sp>
        <p:nvSpPr>
          <p:cNvPr id="5" name="Foliennummernplatzhalter 4"/>
          <p:cNvSpPr>
            <a:spLocks noGrp="1"/>
          </p:cNvSpPr>
          <p:nvPr>
            <p:ph type="sldNum" sz="quarter" idx="12"/>
          </p:nvPr>
        </p:nvSpPr>
        <p:spPr/>
        <p:txBody>
          <a:bodyPr/>
          <a:lstStyle/>
          <a:p>
            <a:fld id="{B60BA893-34B0-4AA3-A995-0FA6B74A503D}" type="slidenum">
              <a:rPr lang="de-CH" smtClean="0"/>
              <a:t>‹Nr.›</a:t>
            </a:fld>
            <a:endParaRPr lang="de-CH"/>
          </a:p>
        </p:txBody>
      </p:sp>
    </p:spTree>
    <p:extLst>
      <p:ext uri="{BB962C8B-B14F-4D97-AF65-F5344CB8AC3E}">
        <p14:creationId xmlns:p14="http://schemas.microsoft.com/office/powerpoint/2010/main" val="25407728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6529DB69-91EA-474E-A97C-2DCED9BBE670}" type="datetimeFigureOut">
              <a:rPr lang="de-CH" smtClean="0"/>
              <a:t>02.03.2015</a:t>
            </a:fld>
            <a:endParaRPr lang="de-CH"/>
          </a:p>
        </p:txBody>
      </p:sp>
      <p:sp>
        <p:nvSpPr>
          <p:cNvPr id="3" name="Fußzeilenplatzhalter 2"/>
          <p:cNvSpPr>
            <a:spLocks noGrp="1"/>
          </p:cNvSpPr>
          <p:nvPr>
            <p:ph type="ftr" sz="quarter" idx="11"/>
          </p:nvPr>
        </p:nvSpPr>
        <p:spPr/>
        <p:txBody>
          <a:bodyPr/>
          <a:lstStyle/>
          <a:p>
            <a:endParaRPr lang="de-CH"/>
          </a:p>
        </p:txBody>
      </p:sp>
      <p:sp>
        <p:nvSpPr>
          <p:cNvPr id="4" name="Foliennummernplatzhalter 3"/>
          <p:cNvSpPr>
            <a:spLocks noGrp="1"/>
          </p:cNvSpPr>
          <p:nvPr>
            <p:ph type="sldNum" sz="quarter" idx="12"/>
          </p:nvPr>
        </p:nvSpPr>
        <p:spPr/>
        <p:txBody>
          <a:bodyPr/>
          <a:lstStyle/>
          <a:p>
            <a:fld id="{B60BA893-34B0-4AA3-A995-0FA6B74A503D}" type="slidenum">
              <a:rPr lang="de-CH" smtClean="0"/>
              <a:t>‹Nr.›</a:t>
            </a:fld>
            <a:endParaRPr lang="de-CH"/>
          </a:p>
        </p:txBody>
      </p:sp>
    </p:spTree>
    <p:extLst>
      <p:ext uri="{BB962C8B-B14F-4D97-AF65-F5344CB8AC3E}">
        <p14:creationId xmlns:p14="http://schemas.microsoft.com/office/powerpoint/2010/main" val="14864924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6529DB69-91EA-474E-A97C-2DCED9BBE670}" type="datetimeFigureOut">
              <a:rPr lang="de-CH" smtClean="0"/>
              <a:t>02.03.2015</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B60BA893-34B0-4AA3-A995-0FA6B74A503D}" type="slidenum">
              <a:rPr lang="de-CH" smtClean="0"/>
              <a:t>‹Nr.›</a:t>
            </a:fld>
            <a:endParaRPr lang="de-CH"/>
          </a:p>
        </p:txBody>
      </p:sp>
    </p:spTree>
    <p:extLst>
      <p:ext uri="{BB962C8B-B14F-4D97-AF65-F5344CB8AC3E}">
        <p14:creationId xmlns:p14="http://schemas.microsoft.com/office/powerpoint/2010/main" val="4220561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83568" y="1124744"/>
            <a:ext cx="8208912" cy="4392487"/>
          </a:xfrm>
        </p:spPr>
        <p:txBody>
          <a:bodyPr/>
          <a:lstStyle>
            <a:lvl1pPr marL="0" indent="0" algn="ctr">
              <a:buFontTx/>
              <a:buNone/>
              <a:defRPr/>
            </a:lvl1pPr>
          </a:lstStyle>
          <a:p>
            <a:pPr lvl="0"/>
            <a:r>
              <a:rPr lang="de-DE" dirty="0" smtClean="0"/>
              <a:t>Textmasterformat</a:t>
            </a:r>
            <a:endParaRPr lang="de-CH" dirty="0"/>
          </a:p>
        </p:txBody>
      </p:sp>
      <p:graphicFrame>
        <p:nvGraphicFramePr>
          <p:cNvPr id="7" name="Objekt 6"/>
          <p:cNvGraphicFramePr>
            <a:graphicFrameLocks noChangeAspect="1"/>
          </p:cNvGraphicFramePr>
          <p:nvPr userDrawn="1">
            <p:extLst>
              <p:ext uri="{D42A27DB-BD31-4B8C-83A1-F6EECF244321}">
                <p14:modId xmlns:p14="http://schemas.microsoft.com/office/powerpoint/2010/main" val="2591886169"/>
              </p:ext>
            </p:extLst>
          </p:nvPr>
        </p:nvGraphicFramePr>
        <p:xfrm>
          <a:off x="107504" y="80766"/>
          <a:ext cx="8924755" cy="1115985"/>
        </p:xfrm>
        <a:graphic>
          <a:graphicData uri="http://schemas.openxmlformats.org/presentationml/2006/ole">
            <mc:AlternateContent xmlns:mc="http://schemas.openxmlformats.org/markup-compatibility/2006">
              <mc:Choice xmlns:v="urn:schemas-microsoft-com:vml" Requires="v">
                <p:oleObj spid="_x0000_s1035" name="Dokument" r:id="rId3" imgW="10144394" imgH="1281221" progId="Word.Document.12">
                  <p:embed/>
                </p:oleObj>
              </mc:Choice>
              <mc:Fallback>
                <p:oleObj name="Dokument" r:id="rId3" imgW="10144394" imgH="1281221" progId="Word.Document.12">
                  <p:embed/>
                  <p:pic>
                    <p:nvPicPr>
                      <p:cNvPr id="0" name=""/>
                      <p:cNvPicPr/>
                      <p:nvPr/>
                    </p:nvPicPr>
                    <p:blipFill>
                      <a:blip r:embed="rId4"/>
                      <a:stretch>
                        <a:fillRect/>
                      </a:stretch>
                    </p:blipFill>
                    <p:spPr>
                      <a:xfrm>
                        <a:off x="107504" y="80766"/>
                        <a:ext cx="8924755" cy="1115985"/>
                      </a:xfrm>
                      <a:prstGeom prst="rect">
                        <a:avLst/>
                      </a:prstGeom>
                    </p:spPr>
                  </p:pic>
                </p:oleObj>
              </mc:Fallback>
            </mc:AlternateContent>
          </a:graphicData>
        </a:graphic>
      </p:graphicFrame>
      <p:sp>
        <p:nvSpPr>
          <p:cNvPr id="4" name="Textplatzhalter 3"/>
          <p:cNvSpPr>
            <a:spLocks noGrp="1"/>
          </p:cNvSpPr>
          <p:nvPr>
            <p:ph type="body" sz="half" idx="2"/>
          </p:nvPr>
        </p:nvSpPr>
        <p:spPr>
          <a:xfrm>
            <a:off x="3347864" y="566124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 bearbeiten</a:t>
            </a:r>
          </a:p>
        </p:txBody>
      </p:sp>
      <p:sp>
        <p:nvSpPr>
          <p:cNvPr id="5" name="Titel 1"/>
          <p:cNvSpPr>
            <a:spLocks noGrp="1"/>
          </p:cNvSpPr>
          <p:nvPr>
            <p:ph type="title"/>
          </p:nvPr>
        </p:nvSpPr>
        <p:spPr>
          <a:xfrm>
            <a:off x="179512" y="1412776"/>
            <a:ext cx="4392488" cy="792088"/>
          </a:xfrm>
        </p:spPr>
        <p:txBody>
          <a:bodyPr>
            <a:noAutofit/>
          </a:bodyPr>
          <a:lstStyle>
            <a:lvl1pPr>
              <a:defRPr sz="2400" b="1"/>
            </a:lvl1pPr>
          </a:lstStyle>
          <a:p>
            <a:r>
              <a:rPr lang="de-DE" dirty="0" smtClean="0"/>
              <a:t>Titelmasterformat durch Klicken bearbeiten</a:t>
            </a:r>
            <a:endParaRPr lang="de-CH" dirty="0"/>
          </a:p>
        </p:txBody>
      </p:sp>
    </p:spTree>
    <p:extLst>
      <p:ext uri="{BB962C8B-B14F-4D97-AF65-F5344CB8AC3E}">
        <p14:creationId xmlns:p14="http://schemas.microsoft.com/office/powerpoint/2010/main" val="143072503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6529DB69-91EA-474E-A97C-2DCED9BBE670}" type="datetimeFigureOut">
              <a:rPr lang="de-CH" smtClean="0"/>
              <a:t>02.03.2015</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B60BA893-34B0-4AA3-A995-0FA6B74A503D}" type="slidenum">
              <a:rPr lang="de-CH" smtClean="0"/>
              <a:t>‹Nr.›</a:t>
            </a:fld>
            <a:endParaRPr lang="de-CH"/>
          </a:p>
        </p:txBody>
      </p:sp>
    </p:spTree>
    <p:extLst>
      <p:ext uri="{BB962C8B-B14F-4D97-AF65-F5344CB8AC3E}">
        <p14:creationId xmlns:p14="http://schemas.microsoft.com/office/powerpoint/2010/main" val="35217864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6529DB69-91EA-474E-A97C-2DCED9BBE670}" type="datetimeFigureOut">
              <a:rPr lang="de-CH" smtClean="0"/>
              <a:t>02.03.2015</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B60BA893-34B0-4AA3-A995-0FA6B74A503D}" type="slidenum">
              <a:rPr lang="de-CH" smtClean="0"/>
              <a:t>‹Nr.›</a:t>
            </a:fld>
            <a:endParaRPr lang="de-CH"/>
          </a:p>
        </p:txBody>
      </p:sp>
    </p:spTree>
    <p:extLst>
      <p:ext uri="{BB962C8B-B14F-4D97-AF65-F5344CB8AC3E}">
        <p14:creationId xmlns:p14="http://schemas.microsoft.com/office/powerpoint/2010/main" val="35025192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6529DB69-91EA-474E-A97C-2DCED9BBE670}" type="datetimeFigureOut">
              <a:rPr lang="de-CH" smtClean="0"/>
              <a:t>02.03.2015</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B60BA893-34B0-4AA3-A995-0FA6B74A503D}" type="slidenum">
              <a:rPr lang="de-CH" smtClean="0"/>
              <a:t>‹Nr.›</a:t>
            </a:fld>
            <a:endParaRPr lang="de-CH"/>
          </a:p>
        </p:txBody>
      </p:sp>
    </p:spTree>
    <p:extLst>
      <p:ext uri="{BB962C8B-B14F-4D97-AF65-F5344CB8AC3E}">
        <p14:creationId xmlns:p14="http://schemas.microsoft.com/office/powerpoint/2010/main" val="243440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EE03B57D-757F-4C15-A0F5-73C30B17EA0D}" type="datetimeFigureOut">
              <a:rPr lang="de-CH" smtClean="0"/>
              <a:t>02.03.2015</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6CC1FEE7-47BB-4AA1-A4F9-36EE6D04A472}" type="slidenum">
              <a:rPr lang="de-CH" smtClean="0"/>
              <a:t>‹Nr.›</a:t>
            </a:fld>
            <a:endParaRPr lang="de-CH"/>
          </a:p>
        </p:txBody>
      </p:sp>
    </p:spTree>
    <p:extLst>
      <p:ext uri="{BB962C8B-B14F-4D97-AF65-F5344CB8AC3E}">
        <p14:creationId xmlns:p14="http://schemas.microsoft.com/office/powerpoint/2010/main" val="3013592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fld id="{EE03B57D-757F-4C15-A0F5-73C30B17EA0D}" type="datetimeFigureOut">
              <a:rPr lang="de-CH" smtClean="0"/>
              <a:t>02.03.2015</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6CC1FEE7-47BB-4AA1-A4F9-36EE6D04A472}" type="slidenum">
              <a:rPr lang="de-CH" smtClean="0"/>
              <a:t>‹Nr.›</a:t>
            </a:fld>
            <a:endParaRPr lang="de-CH"/>
          </a:p>
        </p:txBody>
      </p:sp>
    </p:spTree>
    <p:extLst>
      <p:ext uri="{BB962C8B-B14F-4D97-AF65-F5344CB8AC3E}">
        <p14:creationId xmlns:p14="http://schemas.microsoft.com/office/powerpoint/2010/main" val="281721365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fld id="{EE03B57D-757F-4C15-A0F5-73C30B17EA0D}" type="datetimeFigureOut">
              <a:rPr lang="de-CH" smtClean="0"/>
              <a:t>02.03.2015</a:t>
            </a:fld>
            <a:endParaRPr lang="de-CH"/>
          </a:p>
        </p:txBody>
      </p:sp>
      <p:sp>
        <p:nvSpPr>
          <p:cNvPr id="8" name="Fußzeilenplatzhalter 7"/>
          <p:cNvSpPr>
            <a:spLocks noGrp="1"/>
          </p:cNvSpPr>
          <p:nvPr>
            <p:ph type="ftr" sz="quarter" idx="11"/>
          </p:nvPr>
        </p:nvSpPr>
        <p:spPr/>
        <p:txBody>
          <a:bodyPr/>
          <a:lstStyle/>
          <a:p>
            <a:endParaRPr lang="de-CH"/>
          </a:p>
        </p:txBody>
      </p:sp>
      <p:sp>
        <p:nvSpPr>
          <p:cNvPr id="9" name="Foliennummernplatzhalter 8"/>
          <p:cNvSpPr>
            <a:spLocks noGrp="1"/>
          </p:cNvSpPr>
          <p:nvPr>
            <p:ph type="sldNum" sz="quarter" idx="12"/>
          </p:nvPr>
        </p:nvSpPr>
        <p:spPr/>
        <p:txBody>
          <a:bodyPr/>
          <a:lstStyle/>
          <a:p>
            <a:fld id="{6CC1FEE7-47BB-4AA1-A4F9-36EE6D04A472}" type="slidenum">
              <a:rPr lang="de-CH" smtClean="0"/>
              <a:t>‹Nr.›</a:t>
            </a:fld>
            <a:endParaRPr lang="de-CH"/>
          </a:p>
        </p:txBody>
      </p:sp>
    </p:spTree>
    <p:extLst>
      <p:ext uri="{BB962C8B-B14F-4D97-AF65-F5344CB8AC3E}">
        <p14:creationId xmlns:p14="http://schemas.microsoft.com/office/powerpoint/2010/main" val="1380806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EE03B57D-757F-4C15-A0F5-73C30B17EA0D}" type="datetimeFigureOut">
              <a:rPr lang="de-CH" smtClean="0"/>
              <a:t>02.03.2015</a:t>
            </a:fld>
            <a:endParaRPr lang="de-CH"/>
          </a:p>
        </p:txBody>
      </p:sp>
      <p:sp>
        <p:nvSpPr>
          <p:cNvPr id="4" name="Fußzeilenplatzhalter 3"/>
          <p:cNvSpPr>
            <a:spLocks noGrp="1"/>
          </p:cNvSpPr>
          <p:nvPr>
            <p:ph type="ftr" sz="quarter" idx="11"/>
          </p:nvPr>
        </p:nvSpPr>
        <p:spPr/>
        <p:txBody>
          <a:bodyPr/>
          <a:lstStyle/>
          <a:p>
            <a:endParaRPr lang="de-CH"/>
          </a:p>
        </p:txBody>
      </p:sp>
      <p:sp>
        <p:nvSpPr>
          <p:cNvPr id="5" name="Foliennummernplatzhalter 4"/>
          <p:cNvSpPr>
            <a:spLocks noGrp="1"/>
          </p:cNvSpPr>
          <p:nvPr>
            <p:ph type="sldNum" sz="quarter" idx="12"/>
          </p:nvPr>
        </p:nvSpPr>
        <p:spPr/>
        <p:txBody>
          <a:bodyPr/>
          <a:lstStyle/>
          <a:p>
            <a:fld id="{6CC1FEE7-47BB-4AA1-A4F9-36EE6D04A472}" type="slidenum">
              <a:rPr lang="de-CH" smtClean="0"/>
              <a:t>‹Nr.›</a:t>
            </a:fld>
            <a:endParaRPr lang="de-CH"/>
          </a:p>
        </p:txBody>
      </p:sp>
    </p:spTree>
    <p:extLst>
      <p:ext uri="{BB962C8B-B14F-4D97-AF65-F5344CB8AC3E}">
        <p14:creationId xmlns:p14="http://schemas.microsoft.com/office/powerpoint/2010/main" val="194892514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E03B57D-757F-4C15-A0F5-73C30B17EA0D}" type="datetimeFigureOut">
              <a:rPr lang="de-CH" smtClean="0"/>
              <a:t>02.03.2015</a:t>
            </a:fld>
            <a:endParaRPr lang="de-CH"/>
          </a:p>
        </p:txBody>
      </p:sp>
      <p:sp>
        <p:nvSpPr>
          <p:cNvPr id="3" name="Fußzeilenplatzhalter 2"/>
          <p:cNvSpPr>
            <a:spLocks noGrp="1"/>
          </p:cNvSpPr>
          <p:nvPr>
            <p:ph type="ftr" sz="quarter" idx="11"/>
          </p:nvPr>
        </p:nvSpPr>
        <p:spPr/>
        <p:txBody>
          <a:bodyPr/>
          <a:lstStyle/>
          <a:p>
            <a:endParaRPr lang="de-CH"/>
          </a:p>
        </p:txBody>
      </p:sp>
      <p:sp>
        <p:nvSpPr>
          <p:cNvPr id="4" name="Foliennummernplatzhalter 3"/>
          <p:cNvSpPr>
            <a:spLocks noGrp="1"/>
          </p:cNvSpPr>
          <p:nvPr>
            <p:ph type="sldNum" sz="quarter" idx="12"/>
          </p:nvPr>
        </p:nvSpPr>
        <p:spPr/>
        <p:txBody>
          <a:bodyPr/>
          <a:lstStyle/>
          <a:p>
            <a:fld id="{6CC1FEE7-47BB-4AA1-A4F9-36EE6D04A472}" type="slidenum">
              <a:rPr lang="de-CH" smtClean="0"/>
              <a:t>‹Nr.›</a:t>
            </a:fld>
            <a:endParaRPr lang="de-CH"/>
          </a:p>
        </p:txBody>
      </p:sp>
    </p:spTree>
    <p:extLst>
      <p:ext uri="{BB962C8B-B14F-4D97-AF65-F5344CB8AC3E}">
        <p14:creationId xmlns:p14="http://schemas.microsoft.com/office/powerpoint/2010/main" val="353001011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EE03B57D-757F-4C15-A0F5-73C30B17EA0D}" type="datetimeFigureOut">
              <a:rPr lang="de-CH" smtClean="0"/>
              <a:t>02.03.2015</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6CC1FEE7-47BB-4AA1-A4F9-36EE6D04A472}" type="slidenum">
              <a:rPr lang="de-CH" smtClean="0"/>
              <a:t>‹Nr.›</a:t>
            </a:fld>
            <a:endParaRPr lang="de-CH"/>
          </a:p>
        </p:txBody>
      </p:sp>
    </p:spTree>
    <p:extLst>
      <p:ext uri="{BB962C8B-B14F-4D97-AF65-F5344CB8AC3E}">
        <p14:creationId xmlns:p14="http://schemas.microsoft.com/office/powerpoint/2010/main" val="2806631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EE03B57D-757F-4C15-A0F5-73C30B17EA0D}" type="datetimeFigureOut">
              <a:rPr lang="de-CH" smtClean="0"/>
              <a:t>02.03.2015</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6CC1FEE7-47BB-4AA1-A4F9-36EE6D04A472}" type="slidenum">
              <a:rPr lang="de-CH" smtClean="0"/>
              <a:t>‹Nr.›</a:t>
            </a:fld>
            <a:endParaRPr lang="de-CH"/>
          </a:p>
        </p:txBody>
      </p:sp>
    </p:spTree>
    <p:extLst>
      <p:ext uri="{BB962C8B-B14F-4D97-AF65-F5344CB8AC3E}">
        <p14:creationId xmlns:p14="http://schemas.microsoft.com/office/powerpoint/2010/main" val="140502775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03B57D-757F-4C15-A0F5-73C30B17EA0D}" type="datetimeFigureOut">
              <a:rPr lang="de-CH" smtClean="0"/>
              <a:t>02.03.2015</a:t>
            </a:fld>
            <a:endParaRPr lang="de-CH"/>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C1FEE7-47BB-4AA1-A4F9-36EE6D04A472}" type="slidenum">
              <a:rPr lang="de-CH" smtClean="0"/>
              <a:t>‹Nr.›</a:t>
            </a:fld>
            <a:endParaRPr lang="de-CH"/>
          </a:p>
        </p:txBody>
      </p:sp>
    </p:spTree>
    <p:extLst>
      <p:ext uri="{BB962C8B-B14F-4D97-AF65-F5344CB8AC3E}">
        <p14:creationId xmlns:p14="http://schemas.microsoft.com/office/powerpoint/2010/main" val="5223981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29DB69-91EA-474E-A97C-2DCED9BBE670}" type="datetimeFigureOut">
              <a:rPr lang="de-CH" smtClean="0"/>
              <a:t>02.03.2015</a:t>
            </a:fld>
            <a:endParaRPr lang="de-CH"/>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0BA893-34B0-4AA3-A995-0FA6B74A503D}" type="slidenum">
              <a:rPr lang="de-CH" smtClean="0"/>
              <a:t>‹Nr.›</a:t>
            </a:fld>
            <a:endParaRPr lang="de-CH"/>
          </a:p>
        </p:txBody>
      </p:sp>
    </p:spTree>
    <p:extLst>
      <p:ext uri="{BB962C8B-B14F-4D97-AF65-F5344CB8AC3E}">
        <p14:creationId xmlns:p14="http://schemas.microsoft.com/office/powerpoint/2010/main" val="12055796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endParaRPr lang="de-CH" b="1" dirty="0" smtClean="0"/>
          </a:p>
          <a:p>
            <a:r>
              <a:rPr lang="de-CH" b="1" dirty="0" smtClean="0"/>
              <a:t>Unbekannte Werkzeuge </a:t>
            </a:r>
          </a:p>
          <a:p>
            <a:pPr marL="0" indent="0">
              <a:buNone/>
            </a:pPr>
            <a:endParaRPr lang="de-CH" dirty="0" smtClean="0"/>
          </a:p>
          <a:p>
            <a:pPr marL="0" indent="0">
              <a:buNone/>
            </a:pPr>
            <a:r>
              <a:rPr lang="de-CH" sz="2800" dirty="0" smtClean="0"/>
              <a:t>Lösung</a:t>
            </a:r>
          </a:p>
          <a:p>
            <a:pPr marL="0" indent="0">
              <a:buNone/>
            </a:pPr>
            <a:endParaRPr lang="de-CH" sz="2800" dirty="0" smtClean="0"/>
          </a:p>
          <a:p>
            <a:pPr marL="0" indent="0">
              <a:buNone/>
            </a:pPr>
            <a:endParaRPr lang="de-CH" sz="2800" dirty="0"/>
          </a:p>
        </p:txBody>
      </p:sp>
    </p:spTree>
    <p:extLst>
      <p:ext uri="{BB962C8B-B14F-4D97-AF65-F5344CB8AC3E}">
        <p14:creationId xmlns:p14="http://schemas.microsoft.com/office/powerpoint/2010/main" val="10238516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nhaltsplatzhalter 2"/>
          <p:cNvPicPr>
            <a:picLocks noGrp="1" noChangeAspect="1"/>
          </p:cNvPicPr>
          <p:nvPr>
            <p:ph idx="1"/>
          </p:nvPr>
        </p:nvPicPr>
        <p:blipFill>
          <a:blip r:embed="rId2" cstate="print">
            <a:extLst>
              <a:ext uri="{BEBA8EAE-BF5A-486C-A8C5-ECC9F3942E4B}">
                <a14:imgProps xmlns:a14="http://schemas.microsoft.com/office/drawing/2010/main">
                  <a14:imgLayer r:embed="rId3">
                    <a14:imgEffect>
                      <a14:backgroundRemoval t="6000" b="99630" l="8000" r="88000">
                        <a14:backgroundMark x1="62667" y1="37185" x2="62667" y2="37185"/>
                        <a14:backgroundMark x1="74556" y1="11481" x2="74556" y2="11481"/>
                        <a14:backgroundMark x1="75389" y1="16519" x2="75389" y2="16519"/>
                        <a14:backgroundMark x1="74000" y1="16222" x2="74000" y2="16222"/>
                        <a14:backgroundMark x1="73056" y1="17704" x2="73056" y2="17704"/>
                        <a14:backgroundMark x1="77111" y1="82222" x2="77111" y2="82222"/>
                        <a14:backgroundMark x1="77333" y1="44667" x2="77333" y2="44667"/>
                        <a14:backgroundMark x1="77167" y1="55852" x2="77167" y2="55852"/>
                        <a14:backgroundMark x1="76667" y1="81037" x2="76667" y2="81037"/>
                        <a14:backgroundMark x1="76500" y1="89630" x2="76500" y2="89630"/>
                        <a14:backgroundMark x1="72167" y1="35926" x2="72167" y2="35926"/>
                        <a14:backgroundMark x1="72444" y1="34963" x2="72444" y2="34963"/>
                      </a14:backgroundRemoval>
                    </a14:imgEffect>
                  </a14:imgLayer>
                </a14:imgProps>
              </a:ext>
              <a:ext uri="{28A0092B-C50C-407E-A947-70E740481C1C}">
                <a14:useLocalDpi xmlns:a14="http://schemas.microsoft.com/office/drawing/2010/main" val="0"/>
              </a:ext>
            </a:extLst>
          </a:blip>
          <a:stretch>
            <a:fillRect/>
          </a:stretch>
        </p:blipFill>
        <p:spPr>
          <a:xfrm>
            <a:off x="971600" y="764704"/>
            <a:ext cx="6333196" cy="4749897"/>
          </a:xfrm>
        </p:spPr>
      </p:pic>
      <p:sp>
        <p:nvSpPr>
          <p:cNvPr id="2" name="Textplatzhalter 1"/>
          <p:cNvSpPr>
            <a:spLocks noGrp="1"/>
          </p:cNvSpPr>
          <p:nvPr>
            <p:ph type="body" sz="half" idx="2"/>
          </p:nvPr>
        </p:nvSpPr>
        <p:spPr>
          <a:xfrm>
            <a:off x="3419872" y="5517232"/>
            <a:ext cx="5486400" cy="804862"/>
          </a:xfrm>
        </p:spPr>
        <p:txBody>
          <a:bodyPr>
            <a:noAutofit/>
          </a:bodyPr>
          <a:lstStyle/>
          <a:p>
            <a:r>
              <a:rPr lang="de-CH" dirty="0"/>
              <a:t>Der Dreschflegel (im süd-/altdeutschen auch Dreschschlegel) ist ein altes bäuerliches Werkzeug zum Dreschen des Getreides nach der Ernte, um die Getreidekörner der Weiterverarbeitung zuführen zu </a:t>
            </a:r>
            <a:r>
              <a:rPr lang="de-CH" dirty="0" smtClean="0"/>
              <a:t>können.</a:t>
            </a:r>
          </a:p>
        </p:txBody>
      </p:sp>
      <p:sp>
        <p:nvSpPr>
          <p:cNvPr id="5" name="Titel 4"/>
          <p:cNvSpPr>
            <a:spLocks noGrp="1"/>
          </p:cNvSpPr>
          <p:nvPr>
            <p:ph type="title"/>
          </p:nvPr>
        </p:nvSpPr>
        <p:spPr>
          <a:xfrm>
            <a:off x="179512" y="1484784"/>
            <a:ext cx="4392488" cy="792088"/>
          </a:xfrm>
        </p:spPr>
        <p:txBody>
          <a:bodyPr/>
          <a:lstStyle/>
          <a:p>
            <a:r>
              <a:rPr lang="de-CH" sz="3200" dirty="0" smtClean="0"/>
              <a:t>Dreschflegel</a:t>
            </a:r>
            <a:endParaRPr lang="de-CH" sz="3200" dirty="0"/>
          </a:p>
        </p:txBody>
      </p:sp>
    </p:spTree>
    <p:extLst>
      <p:ext uri="{BB962C8B-B14F-4D97-AF65-F5344CB8AC3E}">
        <p14:creationId xmlns:p14="http://schemas.microsoft.com/office/powerpoint/2010/main" val="21754588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3928" y="1052736"/>
            <a:ext cx="4968552" cy="3726414"/>
          </a:xfrm>
        </p:spPr>
      </p:pic>
      <p:sp>
        <p:nvSpPr>
          <p:cNvPr id="3" name="Textplatzhalter 2"/>
          <p:cNvSpPr>
            <a:spLocks noGrp="1"/>
          </p:cNvSpPr>
          <p:nvPr>
            <p:ph type="body" sz="half" idx="2"/>
          </p:nvPr>
        </p:nvSpPr>
        <p:spPr>
          <a:xfrm>
            <a:off x="251520" y="4653136"/>
            <a:ext cx="8856984" cy="2088232"/>
          </a:xfrm>
        </p:spPr>
        <p:txBody>
          <a:bodyPr>
            <a:noAutofit/>
          </a:bodyPr>
          <a:lstStyle/>
          <a:p>
            <a:pPr>
              <a:lnSpc>
                <a:spcPct val="150000"/>
              </a:lnSpc>
            </a:pPr>
            <a:r>
              <a:rPr lang="de-CH" dirty="0" smtClean="0"/>
              <a:t>Der Defibrillator ist ein </a:t>
            </a:r>
            <a:r>
              <a:rPr lang="de-CH" dirty="0"/>
              <a:t>Schockgeber, medizinisches Werkzeug. </a:t>
            </a:r>
            <a:r>
              <a:rPr lang="de-CH" dirty="0" smtClean="0"/>
              <a:t>Und wird verwendet als Behandlungsmethode gegen </a:t>
            </a:r>
            <a:r>
              <a:rPr lang="de-CH" dirty="0"/>
              <a:t>die lebensbedrohlichen </a:t>
            </a:r>
            <a:r>
              <a:rPr lang="de-CH" dirty="0" smtClean="0"/>
              <a:t>Herzrhythmusstörungen, Kammerflimmern und</a:t>
            </a:r>
            <a:r>
              <a:rPr lang="de-CH" dirty="0"/>
              <a:t> Kammerflattern, bei der </a:t>
            </a:r>
            <a:r>
              <a:rPr lang="de-CH" dirty="0" smtClean="0"/>
              <a:t>durch starke</a:t>
            </a:r>
            <a:r>
              <a:rPr lang="de-CH" dirty="0"/>
              <a:t> </a:t>
            </a:r>
            <a:r>
              <a:rPr lang="de-CH" dirty="0" smtClean="0"/>
              <a:t>Stromstöße</a:t>
            </a:r>
            <a:r>
              <a:rPr lang="de-CH" dirty="0"/>
              <a:t> die normale Herzaktivität wieder hergestellt werden </a:t>
            </a:r>
            <a:r>
              <a:rPr lang="de-CH" dirty="0" smtClean="0"/>
              <a:t>soll.</a:t>
            </a:r>
            <a:endParaRPr lang="de-CH" dirty="0"/>
          </a:p>
          <a:p>
            <a:pPr>
              <a:lnSpc>
                <a:spcPct val="150000"/>
              </a:lnSpc>
            </a:pPr>
            <a:r>
              <a:rPr lang="de-CH" dirty="0" smtClean="0"/>
              <a:t>Defibrillatoren werden auf Intensivstationen, in Operationssälen, in Notfallaufnahmen, sowie in Fahrzeugen des Rettungsdienstes bereitgehalten, sie sind zunehmend auch in öffentlich zugänglichen Gebäuden wie Bahnhöfen, Flughäfen und anderen Orten für eine Anwendung durch medizinische Laien bereitgestellt.</a:t>
            </a:r>
          </a:p>
          <a:p>
            <a:pPr>
              <a:lnSpc>
                <a:spcPct val="150000"/>
              </a:lnSpc>
            </a:pPr>
            <a:endParaRPr lang="de-CH" dirty="0"/>
          </a:p>
        </p:txBody>
      </p:sp>
      <p:sp>
        <p:nvSpPr>
          <p:cNvPr id="2" name="Titel 1"/>
          <p:cNvSpPr>
            <a:spLocks noGrp="1"/>
          </p:cNvSpPr>
          <p:nvPr>
            <p:ph type="title"/>
          </p:nvPr>
        </p:nvSpPr>
        <p:spPr/>
        <p:txBody>
          <a:bodyPr/>
          <a:lstStyle/>
          <a:p>
            <a:r>
              <a:rPr lang="de-CH" dirty="0" smtClean="0"/>
              <a:t>Defibrillator</a:t>
            </a:r>
            <a:endParaRPr lang="de-CH" dirty="0"/>
          </a:p>
        </p:txBody>
      </p:sp>
    </p:spTree>
    <p:extLst>
      <p:ext uri="{BB962C8B-B14F-4D97-AF65-F5344CB8AC3E}">
        <p14:creationId xmlns:p14="http://schemas.microsoft.com/office/powerpoint/2010/main" val="37589923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nhaltsplatzhalt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97399" y="1126207"/>
            <a:ext cx="4391025" cy="4391025"/>
          </a:xfrm>
        </p:spPr>
      </p:pic>
      <p:sp>
        <p:nvSpPr>
          <p:cNvPr id="4" name="Textplatzhalter 3"/>
          <p:cNvSpPr>
            <a:spLocks noGrp="1"/>
          </p:cNvSpPr>
          <p:nvPr>
            <p:ph type="body" sz="half" idx="2"/>
          </p:nvPr>
        </p:nvSpPr>
        <p:spPr>
          <a:xfrm>
            <a:off x="971600" y="5517232"/>
            <a:ext cx="7862664" cy="1080120"/>
          </a:xfrm>
        </p:spPr>
        <p:txBody>
          <a:bodyPr>
            <a:noAutofit/>
          </a:bodyPr>
          <a:lstStyle/>
          <a:p>
            <a:r>
              <a:rPr lang="de-CH" sz="1600" dirty="0"/>
              <a:t>Die Japansäge (auch: Japanische </a:t>
            </a:r>
            <a:r>
              <a:rPr lang="de-CH" sz="1600" dirty="0" err="1" smtClean="0"/>
              <a:t>Ziehsäge</a:t>
            </a:r>
            <a:r>
              <a:rPr lang="de-CH" sz="1600" dirty="0" smtClean="0"/>
              <a:t>) ist </a:t>
            </a:r>
            <a:r>
              <a:rPr lang="de-CH" sz="1600" dirty="0"/>
              <a:t>eine Handsäge und das japanische Gegenstück zu der in Europa verbreiteten Feinsäge oder dem Fuchsschwanz. Im Gegensatz zu diesen Sägen arbeitet eine </a:t>
            </a:r>
            <a:r>
              <a:rPr lang="de-CH" sz="1600" dirty="0" err="1"/>
              <a:t>Nokogiri</a:t>
            </a:r>
            <a:r>
              <a:rPr lang="de-CH" sz="1600" dirty="0"/>
              <a:t> ausschließlich auf Zug.</a:t>
            </a:r>
          </a:p>
        </p:txBody>
      </p:sp>
      <p:sp>
        <p:nvSpPr>
          <p:cNvPr id="2" name="Titel 1"/>
          <p:cNvSpPr>
            <a:spLocks noGrp="1"/>
          </p:cNvSpPr>
          <p:nvPr>
            <p:ph type="title"/>
          </p:nvPr>
        </p:nvSpPr>
        <p:spPr/>
        <p:txBody>
          <a:bodyPr/>
          <a:lstStyle/>
          <a:p>
            <a:r>
              <a:rPr lang="de-CH" dirty="0" smtClean="0"/>
              <a:t>Japanische </a:t>
            </a:r>
            <a:r>
              <a:rPr lang="de-CH" dirty="0" err="1" smtClean="0"/>
              <a:t>Ziehsäge</a:t>
            </a:r>
            <a:endParaRPr lang="de-CH" dirty="0"/>
          </a:p>
        </p:txBody>
      </p:sp>
    </p:spTree>
    <p:extLst>
      <p:ext uri="{BB962C8B-B14F-4D97-AF65-F5344CB8AC3E}">
        <p14:creationId xmlns:p14="http://schemas.microsoft.com/office/powerpoint/2010/main" val="33701244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25019" y="1125538"/>
            <a:ext cx="2927350" cy="4391025"/>
          </a:xfrm>
        </p:spPr>
      </p:pic>
      <p:sp>
        <p:nvSpPr>
          <p:cNvPr id="3" name="Textplatzhalter 2"/>
          <p:cNvSpPr>
            <a:spLocks noGrp="1"/>
          </p:cNvSpPr>
          <p:nvPr>
            <p:ph type="body" sz="half" idx="2"/>
          </p:nvPr>
        </p:nvSpPr>
        <p:spPr>
          <a:xfrm>
            <a:off x="827584" y="5229200"/>
            <a:ext cx="8006680" cy="1236910"/>
          </a:xfrm>
        </p:spPr>
        <p:txBody>
          <a:bodyPr>
            <a:noAutofit/>
          </a:bodyPr>
          <a:lstStyle/>
          <a:p>
            <a:pPr>
              <a:lnSpc>
                <a:spcPct val="170000"/>
              </a:lnSpc>
            </a:pPr>
            <a:r>
              <a:rPr lang="de-CH" dirty="0"/>
              <a:t>Ein Roboter ist eine technische Apparatur, die üblicherweise dazu dient, dem Menschen mechanische Arbeit abzunehmen. Roboter können sowohl stationäre als auch mobile Maschinen sein und werden von Computerprogrammen gesteuert. Die Wortbedeutung hat sich allerdings im Laufe der Zeit gewandelt.</a:t>
            </a:r>
          </a:p>
        </p:txBody>
      </p:sp>
      <p:sp>
        <p:nvSpPr>
          <p:cNvPr id="2" name="Titel 1"/>
          <p:cNvSpPr>
            <a:spLocks noGrp="1"/>
          </p:cNvSpPr>
          <p:nvPr>
            <p:ph type="title"/>
          </p:nvPr>
        </p:nvSpPr>
        <p:spPr/>
        <p:txBody>
          <a:bodyPr/>
          <a:lstStyle/>
          <a:p>
            <a:r>
              <a:rPr lang="de-CH" dirty="0" smtClean="0"/>
              <a:t>Roboterarm</a:t>
            </a:r>
            <a:endParaRPr lang="de-CH" dirty="0"/>
          </a:p>
        </p:txBody>
      </p:sp>
    </p:spTree>
    <p:extLst>
      <p:ext uri="{BB962C8B-B14F-4D97-AF65-F5344CB8AC3E}">
        <p14:creationId xmlns:p14="http://schemas.microsoft.com/office/powerpoint/2010/main" val="27432020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nhaltsplatzhalt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72644" y="1125538"/>
            <a:ext cx="4232100" cy="4391025"/>
          </a:xfrm>
          <a:prstGeom prst="ellipse">
            <a:avLst/>
          </a:prstGeom>
          <a:ln>
            <a:noFill/>
          </a:ln>
          <a:effectLst>
            <a:softEdge rad="112500"/>
          </a:effectLst>
        </p:spPr>
      </p:pic>
      <p:sp>
        <p:nvSpPr>
          <p:cNvPr id="4" name="Textplatzhalter 3"/>
          <p:cNvSpPr>
            <a:spLocks noGrp="1"/>
          </p:cNvSpPr>
          <p:nvPr>
            <p:ph type="body" sz="half" idx="2"/>
          </p:nvPr>
        </p:nvSpPr>
        <p:spPr>
          <a:xfrm>
            <a:off x="755576" y="5445224"/>
            <a:ext cx="8136904" cy="1080120"/>
          </a:xfrm>
        </p:spPr>
        <p:txBody>
          <a:bodyPr>
            <a:noAutofit/>
          </a:bodyPr>
          <a:lstStyle/>
          <a:p>
            <a:pPr>
              <a:lnSpc>
                <a:spcPct val="150000"/>
              </a:lnSpc>
            </a:pPr>
            <a:r>
              <a:rPr lang="de-CH" sz="1800" dirty="0"/>
              <a:t>Das Remote Manipulator System (RMS), auch als </a:t>
            </a:r>
            <a:r>
              <a:rPr lang="de-CH" sz="1800" dirty="0" err="1"/>
              <a:t>Canadarm</a:t>
            </a:r>
            <a:r>
              <a:rPr lang="de-CH" sz="1800" dirty="0"/>
              <a:t> bezeichnet, ist ein elektromechanischer Arm an Bord des Space Shuttles, der Nutzlasten ergreifen, sie aus der Ladebucht aussetzen und darin verankern kann. </a:t>
            </a:r>
          </a:p>
        </p:txBody>
      </p:sp>
      <p:sp>
        <p:nvSpPr>
          <p:cNvPr id="2" name="Titel 1"/>
          <p:cNvSpPr>
            <a:spLocks noGrp="1"/>
          </p:cNvSpPr>
          <p:nvPr>
            <p:ph type="title"/>
          </p:nvPr>
        </p:nvSpPr>
        <p:spPr>
          <a:xfrm>
            <a:off x="-36512" y="1412776"/>
            <a:ext cx="4392488" cy="792088"/>
          </a:xfrm>
        </p:spPr>
        <p:txBody>
          <a:bodyPr/>
          <a:lstStyle/>
          <a:p>
            <a:r>
              <a:rPr lang="de-CH" dirty="0" err="1" smtClean="0"/>
              <a:t>Canadarm</a:t>
            </a:r>
            <a:r>
              <a:rPr lang="de-CH" dirty="0" smtClean="0"/>
              <a:t>/RMS</a:t>
            </a:r>
            <a:endParaRPr lang="de-CH" dirty="0"/>
          </a:p>
        </p:txBody>
      </p:sp>
    </p:spTree>
    <p:extLst>
      <p:ext uri="{BB962C8B-B14F-4D97-AF65-F5344CB8AC3E}">
        <p14:creationId xmlns:p14="http://schemas.microsoft.com/office/powerpoint/2010/main" val="30743796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a:blip r:embed="rId2" cstate="print">
            <a:extLst>
              <a:ext uri="{BEBA8EAE-BF5A-486C-A8C5-ECC9F3942E4B}">
                <a14:imgProps xmlns:a14="http://schemas.microsoft.com/office/drawing/2010/main">
                  <a14:imgLayer r:embed="rId3">
                    <a14:imgEffect>
                      <a14:backgroundRemoval t="3800" b="98054" l="8667" r="90000">
                        <a14:foregroundMark x1="40933" y1="93513" x2="40933" y2="93513"/>
                        <a14:foregroundMark x1="37733" y1="93513" x2="37733" y2="93513"/>
                        <a14:foregroundMark x1="35067" y1="92771" x2="35067" y2="92771"/>
                        <a14:foregroundMark x1="32667" y1="91381" x2="32667" y2="91381"/>
                        <a14:foregroundMark x1="39267" y1="94069" x2="39267" y2="94069"/>
                        <a14:foregroundMark x1="49733" y1="95737" x2="49733" y2="95737"/>
                        <a14:foregroundMark x1="78733" y1="84986" x2="78733" y2="84986"/>
                        <a14:foregroundMark x1="79067" y1="84430" x2="79067" y2="84430"/>
                        <a14:foregroundMark x1="80467" y1="82762" x2="80467" y2="82762"/>
                        <a14:foregroundMark x1="79400" y1="83967" x2="79400" y2="83967"/>
                        <a14:foregroundMark x1="80133" y1="83503" x2="80133" y2="83503"/>
                        <a14:foregroundMark x1="89133" y1="48193" x2="89133" y2="48193"/>
                        <a14:foregroundMark x1="87933" y1="64133" x2="87933" y2="64133"/>
                        <a14:foregroundMark x1="88600" y1="61909" x2="88600" y2="61909"/>
                        <a14:foregroundMark x1="87867" y1="65524" x2="87867" y2="65524"/>
                        <a14:foregroundMark x1="88200" y1="63763" x2="88200" y2="63763"/>
                        <a14:foregroundMark x1="53333" y1="55051" x2="53333" y2="55051"/>
                        <a14:foregroundMark x1="13933" y1="30028" x2="13933" y2="30028"/>
                        <a14:foregroundMark x1="11800" y1="26506" x2="11800" y2="26506"/>
                        <a14:foregroundMark x1="16533" y1="33179" x2="16533" y2="33179"/>
                        <a14:foregroundMark x1="15533" y1="30120" x2="15533" y2="30120"/>
                        <a14:foregroundMark x1="14533" y1="27247" x2="14533" y2="27247"/>
                        <a14:foregroundMark x1="69133" y1="7507" x2="69133" y2="7507"/>
                        <a14:foregroundMark x1="69600" y1="8341" x2="69600" y2="8341"/>
                        <a14:foregroundMark x1="70667" y1="8526" x2="70667" y2="8526"/>
                        <a14:foregroundMark x1="67333" y1="8619" x2="67333" y2="8619"/>
                        <a14:foregroundMark x1="67400" y1="13716" x2="67400" y2="13716"/>
                        <a14:foregroundMark x1="67133" y1="10843" x2="67133" y2="10843"/>
                        <a14:foregroundMark x1="13267" y1="25487" x2="13267" y2="25487"/>
                        <a14:foregroundMark x1="12267" y1="33179" x2="12267" y2="33179"/>
                        <a14:foregroundMark x1="9667" y1="53661" x2="9667" y2="53661"/>
                        <a14:foregroundMark x1="9867" y1="57924" x2="9867" y2="57924"/>
                        <a14:foregroundMark x1="10067" y1="60612" x2="10067" y2="60612"/>
                        <a14:foregroundMark x1="10333" y1="62465" x2="10333" y2="62465"/>
                      </a14:backgroundRemoval>
                    </a14:imgEffect>
                  </a14:imgLayer>
                </a14:imgProps>
              </a:ext>
              <a:ext uri="{28A0092B-C50C-407E-A947-70E740481C1C}">
                <a14:useLocalDpi xmlns:a14="http://schemas.microsoft.com/office/drawing/2010/main" val="0"/>
              </a:ext>
            </a:extLst>
          </a:blip>
          <a:stretch>
            <a:fillRect/>
          </a:stretch>
        </p:blipFill>
        <p:spPr>
          <a:xfrm>
            <a:off x="35496" y="1412776"/>
            <a:ext cx="6104297" cy="4391025"/>
          </a:xfrm>
        </p:spPr>
      </p:pic>
      <p:sp>
        <p:nvSpPr>
          <p:cNvPr id="3" name="Textplatzhalter 2"/>
          <p:cNvSpPr>
            <a:spLocks noGrp="1"/>
          </p:cNvSpPr>
          <p:nvPr>
            <p:ph type="body" sz="half" idx="2"/>
          </p:nvPr>
        </p:nvSpPr>
        <p:spPr>
          <a:xfrm>
            <a:off x="2411760" y="5733256"/>
            <a:ext cx="5486400" cy="804862"/>
          </a:xfrm>
        </p:spPr>
        <p:txBody>
          <a:bodyPr>
            <a:normAutofit/>
          </a:bodyPr>
          <a:lstStyle/>
          <a:p>
            <a:r>
              <a:rPr lang="de-CH" sz="1800" dirty="0"/>
              <a:t>Das Handwerkzeug aus dem Bereich Sattlerei und Schusterei ist zum Zurichten von Lederwaren geeignet.</a:t>
            </a:r>
          </a:p>
        </p:txBody>
      </p:sp>
      <p:sp>
        <p:nvSpPr>
          <p:cNvPr id="2" name="Titel 1"/>
          <p:cNvSpPr>
            <a:spLocks noGrp="1"/>
          </p:cNvSpPr>
          <p:nvPr>
            <p:ph type="title"/>
          </p:nvPr>
        </p:nvSpPr>
        <p:spPr>
          <a:xfrm>
            <a:off x="4716016" y="1412776"/>
            <a:ext cx="4392488" cy="792088"/>
          </a:xfrm>
        </p:spPr>
        <p:txBody>
          <a:bodyPr/>
          <a:lstStyle/>
          <a:p>
            <a:r>
              <a:rPr lang="de-CH" dirty="0" smtClean="0"/>
              <a:t>Halbmondmesser/Ledermesser</a:t>
            </a:r>
            <a:endParaRPr lang="de-CH" dirty="0"/>
          </a:p>
        </p:txBody>
      </p:sp>
    </p:spTree>
    <p:extLst>
      <p:ext uri="{BB962C8B-B14F-4D97-AF65-F5344CB8AC3E}">
        <p14:creationId xmlns:p14="http://schemas.microsoft.com/office/powerpoint/2010/main" val="4208249025"/>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A0FDC1EF176014E845E9F54CA3642F8" ma:contentTypeVersion="0" ma:contentTypeDescription="Ein neues Dokument erstellen." ma:contentTypeScope="" ma:versionID="145d731639aeae1d5c3e25ebc554bc97">
  <xsd:schema xmlns:xsd="http://www.w3.org/2001/XMLSchema" xmlns:xs="http://www.w3.org/2001/XMLSchema" xmlns:p="http://schemas.microsoft.com/office/2006/metadata/properties" targetNamespace="http://schemas.microsoft.com/office/2006/metadata/properties" ma:root="true" ma:fieldsID="66c4a6dd5ef775a5269b08f7de37f93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8430D79-4A21-4787-A707-5B49558D2A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5511C994-8F66-422D-A7F1-7D09D1F23999}">
  <ds:schemaRefs>
    <ds:schemaRef ds:uri="http://schemas.microsoft.com/sharepoint/v3/contenttype/forms"/>
  </ds:schemaRefs>
</ds:datastoreItem>
</file>

<file path=customXml/itemProps3.xml><?xml version="1.0" encoding="utf-8"?>
<ds:datastoreItem xmlns:ds="http://schemas.openxmlformats.org/officeDocument/2006/customXml" ds:itemID="{FF24513F-D6F6-4449-B353-D70E6E5DEB9C}">
  <ds:schemaRefs>
    <ds:schemaRef ds:uri="http://purl.org/dc/dcmitype/"/>
    <ds:schemaRef ds:uri="http://schemas.microsoft.com/office/2006/documentManagement/types"/>
    <ds:schemaRef ds:uri="http://schemas.microsoft.com/office/2006/metadata/properties"/>
    <ds:schemaRef ds:uri="http://schemas.openxmlformats.org/package/2006/metadata/core-properties"/>
    <ds:schemaRef ds:uri="http://purl.org/dc/elements/1.1/"/>
    <ds:schemaRef ds:uri="http://www.w3.org/XML/1998/namespace"/>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195</Words>
  <Application>Microsoft Office PowerPoint</Application>
  <PresentationFormat>Bildschirmpräsentation (4:3)</PresentationFormat>
  <Paragraphs>17</Paragraphs>
  <Slides>7</Slides>
  <Notes>0</Notes>
  <HiddenSlides>0</HiddenSlides>
  <MMClips>0</MMClips>
  <ScaleCrop>false</ScaleCrop>
  <HeadingPairs>
    <vt:vector size="6" baseType="variant">
      <vt:variant>
        <vt:lpstr>Design</vt:lpstr>
      </vt:variant>
      <vt:variant>
        <vt:i4>2</vt:i4>
      </vt:variant>
      <vt:variant>
        <vt:lpstr>Eingebettete OLE-Server</vt:lpstr>
      </vt:variant>
      <vt:variant>
        <vt:i4>1</vt:i4>
      </vt:variant>
      <vt:variant>
        <vt:lpstr>Folientitel</vt:lpstr>
      </vt:variant>
      <vt:variant>
        <vt:i4>7</vt:i4>
      </vt:variant>
    </vt:vector>
  </HeadingPairs>
  <TitlesOfParts>
    <vt:vector size="10" baseType="lpstr">
      <vt:lpstr>Larissa</vt:lpstr>
      <vt:lpstr>Benutzerdefiniertes Design</vt:lpstr>
      <vt:lpstr>Microsoft Word Document</vt:lpstr>
      <vt:lpstr>PowerPoint-Präsentation</vt:lpstr>
      <vt:lpstr>Dreschflegel</vt:lpstr>
      <vt:lpstr>Defibrillator</vt:lpstr>
      <vt:lpstr>Japanische Ziehsäge</vt:lpstr>
      <vt:lpstr>Roboterarm</vt:lpstr>
      <vt:lpstr>Canadarm/RMS</vt:lpstr>
      <vt:lpstr>Halbmondmesser/Ledermesser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fbu</dc:creator>
  <cp:lastModifiedBy>fbu</cp:lastModifiedBy>
  <cp:revision>12</cp:revision>
  <dcterms:created xsi:type="dcterms:W3CDTF">2015-02-26T13:44:41Z</dcterms:created>
  <dcterms:modified xsi:type="dcterms:W3CDTF">2015-03-02T07:59:59Z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0x010100FA0FDC1EF176014E845E9F54CA3642F8</vt:lpwstr>
  </property>
</Properties>
</file>