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9" r:id="rId6"/>
    <p:sldId id="258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3" d="100"/>
          <a:sy n="93" d="100"/>
        </p:scale>
        <p:origin x="-108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B57D-757F-4C15-A0F5-73C30B17EA0D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FEE7-47BB-4AA1-A4F9-36EE6D04A4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4287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B57D-757F-4C15-A0F5-73C30B17EA0D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FEE7-47BB-4AA1-A4F9-36EE6D04A4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42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B57D-757F-4C15-A0F5-73C30B17EA0D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FEE7-47BB-4AA1-A4F9-36EE6D04A4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0117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DB69-91EA-474E-A97C-2DCED9BBE670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A893-34B0-4AA3-A995-0FA6B74A50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9695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DB69-91EA-474E-A97C-2DCED9BBE670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A893-34B0-4AA3-A995-0FA6B74A50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0980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DB69-91EA-474E-A97C-2DCED9BBE670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A893-34B0-4AA3-A995-0FA6B74A50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623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DB69-91EA-474E-A97C-2DCED9BBE670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A893-34B0-4AA3-A995-0FA6B74A50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5159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DB69-91EA-474E-A97C-2DCED9BBE670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A893-34B0-4AA3-A995-0FA6B74A50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5276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DB69-91EA-474E-A97C-2DCED9BBE670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A893-34B0-4AA3-A995-0FA6B74A50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0772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DB69-91EA-474E-A97C-2DCED9BBE670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A893-34B0-4AA3-A995-0FA6B74A50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6492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DB69-91EA-474E-A97C-2DCED9BBE670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A893-34B0-4AA3-A995-0FA6B74A50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056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052737"/>
            <a:ext cx="8856984" cy="561662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dirty="0" smtClean="0"/>
              <a:t>Textmasterformat</a:t>
            </a:r>
            <a:endParaRPr lang="de-CH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875721556"/>
              </p:ext>
            </p:extLst>
          </p:nvPr>
        </p:nvGraphicFramePr>
        <p:xfrm>
          <a:off x="112713" y="82550"/>
          <a:ext cx="8847137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kument" r:id="rId3" imgW="10144394" imgH="1281221" progId="Word.Document.12">
                  <p:embed/>
                </p:oleObj>
              </mc:Choice>
              <mc:Fallback>
                <p:oleObj name="Dokument" r:id="rId3" imgW="10144394" imgH="12812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713" y="82550"/>
                        <a:ext cx="8847137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725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DB69-91EA-474E-A97C-2DCED9BBE670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A893-34B0-4AA3-A995-0FA6B74A50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1786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DB69-91EA-474E-A97C-2DCED9BBE670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A893-34B0-4AA3-A995-0FA6B74A50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2519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DB69-91EA-474E-A97C-2DCED9BBE670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A893-34B0-4AA3-A995-0FA6B74A50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440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B57D-757F-4C15-A0F5-73C30B17EA0D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FEE7-47BB-4AA1-A4F9-36EE6D04A4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359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B57D-757F-4C15-A0F5-73C30B17EA0D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FEE7-47BB-4AA1-A4F9-36EE6D04A4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721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B57D-757F-4C15-A0F5-73C30B17EA0D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FEE7-47BB-4AA1-A4F9-36EE6D04A4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080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B57D-757F-4C15-A0F5-73C30B17EA0D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FEE7-47BB-4AA1-A4F9-36EE6D04A4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892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B57D-757F-4C15-A0F5-73C30B17EA0D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FEE7-47BB-4AA1-A4F9-36EE6D04A4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001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B57D-757F-4C15-A0F5-73C30B17EA0D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FEE7-47BB-4AA1-A4F9-36EE6D04A4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663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B57D-757F-4C15-A0F5-73C30B17EA0D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FEE7-47BB-4AA1-A4F9-36EE6D04A4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502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3B57D-757F-4C15-A0F5-73C30B17EA0D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1FEE7-47BB-4AA1-A4F9-36EE6D04A4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239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9DB69-91EA-474E-A97C-2DCED9BBE670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BA893-34B0-4AA3-A995-0FA6B74A50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557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b="1" dirty="0" smtClean="0"/>
          </a:p>
          <a:p>
            <a:r>
              <a:rPr lang="de-CH" b="1" dirty="0" smtClean="0"/>
              <a:t>Autoroboter</a:t>
            </a:r>
            <a:endParaRPr lang="de-CH" b="1" dirty="0" smtClean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sz="2800" dirty="0" smtClean="0"/>
          </a:p>
        </p:txBody>
      </p:sp>
    </p:spTree>
    <p:extLst>
      <p:ext uri="{BB962C8B-B14F-4D97-AF65-F5344CB8AC3E}">
        <p14:creationId xmlns:p14="http://schemas.microsoft.com/office/powerpoint/2010/main" val="10238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546997"/>
            <a:ext cx="8856663" cy="4627606"/>
          </a:xfrm>
        </p:spPr>
      </p:pic>
    </p:spTree>
    <p:extLst>
      <p:ext uri="{BB962C8B-B14F-4D97-AF65-F5344CB8AC3E}">
        <p14:creationId xmlns:p14="http://schemas.microsoft.com/office/powerpoint/2010/main" val="21754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" t="3894"/>
          <a:stretch/>
        </p:blipFill>
        <p:spPr>
          <a:xfrm>
            <a:off x="35496" y="1196752"/>
            <a:ext cx="9073008" cy="5284672"/>
          </a:xfrm>
        </p:spPr>
      </p:pic>
    </p:spTree>
    <p:extLst>
      <p:ext uri="{BB962C8B-B14F-4D97-AF65-F5344CB8AC3E}">
        <p14:creationId xmlns:p14="http://schemas.microsoft.com/office/powerpoint/2010/main" val="3601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98" y="1052513"/>
            <a:ext cx="7488766" cy="5616575"/>
          </a:xfrm>
        </p:spPr>
      </p:pic>
    </p:spTree>
    <p:extLst>
      <p:ext uri="{BB962C8B-B14F-4D97-AF65-F5344CB8AC3E}">
        <p14:creationId xmlns:p14="http://schemas.microsoft.com/office/powerpoint/2010/main" val="64444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94" y="1052513"/>
            <a:ext cx="5616575" cy="5616575"/>
          </a:xfrm>
        </p:spPr>
      </p:pic>
    </p:spTree>
    <p:extLst>
      <p:ext uri="{BB962C8B-B14F-4D97-AF65-F5344CB8AC3E}">
        <p14:creationId xmlns:p14="http://schemas.microsoft.com/office/powerpoint/2010/main" val="6177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0FDC1EF176014E845E9F54CA3642F8" ma:contentTypeVersion="0" ma:contentTypeDescription="Ein neues Dokument erstellen." ma:contentTypeScope="" ma:versionID="145d731639aeae1d5c3e25ebc554bc9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24513F-D6F6-4449-B353-D70E6E5DEB9C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511C994-8F66-422D-A7F1-7D09D1F239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430D79-4A21-4787-A707-5B49558D2A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Bildschirmpräsentation (4:3)</PresentationFormat>
  <Paragraphs>2</Paragraphs>
  <Slides>5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Larissa</vt:lpstr>
      <vt:lpstr>Benutzerdefiniertes Design</vt:lpstr>
      <vt:lpstr>Microsoft Word 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fbu</dc:creator>
  <cp:lastModifiedBy>fbu</cp:lastModifiedBy>
  <cp:revision>8</cp:revision>
  <dcterms:created xsi:type="dcterms:W3CDTF">2015-02-26T13:44:41Z</dcterms:created>
  <dcterms:modified xsi:type="dcterms:W3CDTF">2015-03-02T07:05:11Z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0x010100FA0FDC1EF176014E845E9F54CA3642F8</vt:lpwstr>
  </property>
</Properties>
</file>